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о белый фон для презентации - фото и картинки: 84 штук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Диспетчерский центр связи для граждан с нарушением слух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267199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6774651"/>
            <a:ext cx="6858000" cy="1523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Диспетчерский центр связи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граждан с нарушением слуха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График работы: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понедельника по четверг с 8.30 до 17.30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пятницу с 8.30 до 16.30, перерыв с 12.30 до 13.18.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Телефон для приема звонков 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SMS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WhatsApp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Telegram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+7 9041743428 , 39 98 03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Прием личных обращений: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г.  Каменск-Уральский , ул. Октябрьская , 11б, кабинет 10.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AutoShape 1" descr="Южносахалинцам напоминают о работе диспетчерского центра связи для  инвалидов по слуху - Новости Сахалинской области - astv.ru"/>
          <p:cNvSpPr>
            <a:spLocks noChangeAspect="1" noChangeArrowheads="1"/>
          </p:cNvSpPr>
          <p:nvPr/>
        </p:nvSpPr>
        <p:spPr bwMode="auto">
          <a:xfrm>
            <a:off x="0" y="457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Воробьева Елена Валентиновна</dc:creator>
  <cp:lastModifiedBy>Vorobyeva_EV</cp:lastModifiedBy>
  <cp:revision>3</cp:revision>
  <dcterms:created xsi:type="dcterms:W3CDTF">2024-12-13T08:33:18Z</dcterms:created>
  <dcterms:modified xsi:type="dcterms:W3CDTF">2024-12-13T09:03:07Z</dcterms:modified>
</cp:coreProperties>
</file>